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18BC5-2454-4F7F-AFE5-B365B9B2FB32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086C5-1171-4320-977D-0C0A8A73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4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086C5-1171-4320-977D-0C0A8A7377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7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F28-14D8-4D23-B02B-C259EAACE4A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281B-81BD-4C06-BB04-CE243B95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6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F28-14D8-4D23-B02B-C259EAACE4A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281B-81BD-4C06-BB04-CE243B95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6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F28-14D8-4D23-B02B-C259EAACE4A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281B-81BD-4C06-BB04-CE243B95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8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F28-14D8-4D23-B02B-C259EAACE4A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281B-81BD-4C06-BB04-CE243B95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2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F28-14D8-4D23-B02B-C259EAACE4A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281B-81BD-4C06-BB04-CE243B95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3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F28-14D8-4D23-B02B-C259EAACE4A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281B-81BD-4C06-BB04-CE243B95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8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F28-14D8-4D23-B02B-C259EAACE4A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281B-81BD-4C06-BB04-CE243B95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2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F28-14D8-4D23-B02B-C259EAACE4A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281B-81BD-4C06-BB04-CE243B95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F28-14D8-4D23-B02B-C259EAACE4A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281B-81BD-4C06-BB04-CE243B95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5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F28-14D8-4D23-B02B-C259EAACE4A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281B-81BD-4C06-BB04-CE243B95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5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F28-14D8-4D23-B02B-C259EAACE4A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281B-81BD-4C06-BB04-CE243B95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9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D7F28-14D8-4D23-B02B-C259EAACE4A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8281B-81BD-4C06-BB04-CE243B95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9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858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199" cy="6858000"/>
          </a:xfrm>
        </p:spPr>
      </p:pic>
    </p:spTree>
    <p:extLst>
      <p:ext uri="{BB962C8B-B14F-4D97-AF65-F5344CB8AC3E}">
        <p14:creationId xmlns:p14="http://schemas.microsoft.com/office/powerpoint/2010/main" val="24301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779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40848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972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4903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855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777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959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656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3999" cy="7010400"/>
          </a:xfrm>
        </p:spPr>
      </p:pic>
    </p:spTree>
    <p:extLst>
      <p:ext uri="{BB962C8B-B14F-4D97-AF65-F5344CB8AC3E}">
        <p14:creationId xmlns:p14="http://schemas.microsoft.com/office/powerpoint/2010/main" val="22243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0825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36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</Words>
  <Application>Microsoft Office PowerPoint</Application>
  <PresentationFormat>On-screen Show (4:3)</PresentationFormat>
  <Paragraphs>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Elcot</dc:creator>
  <cp:lastModifiedBy>History</cp:lastModifiedBy>
  <cp:revision>4</cp:revision>
  <dcterms:created xsi:type="dcterms:W3CDTF">2017-09-11T09:50:08Z</dcterms:created>
  <dcterms:modified xsi:type="dcterms:W3CDTF">2017-01-27T08:51:13Z</dcterms:modified>
</cp:coreProperties>
</file>